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9" r:id="rId4"/>
  </p:sldIdLst>
  <p:sldSz cx="15119350" cy="10691813"/>
  <p:notesSz cx="6858000" cy="9144000"/>
  <p:defaultTextStyle>
    <a:defPPr>
      <a:defRPr lang="ru-RU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0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4" autoAdjust="0"/>
  </p:normalViewPr>
  <p:slideViewPr>
    <p:cSldViewPr snapToGrid="0">
      <p:cViewPr varScale="1">
        <p:scale>
          <a:sx n="68" d="100"/>
          <a:sy n="68" d="100"/>
        </p:scale>
        <p:origin x="1488" y="66"/>
      </p:cViewPr>
      <p:guideLst>
        <p:guide orient="horz" pos="3390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91B42-6FBD-484C-BF31-5DB16B71EFA7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FE463-D5AF-4D4C-B557-6B2674CA4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92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FE463-D5AF-4D4C-B557-6B2674CA42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6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9919" y="1749795"/>
            <a:ext cx="11339513" cy="3722335"/>
          </a:xfrm>
        </p:spPr>
        <p:txBody>
          <a:bodyPr anchor="b"/>
          <a:lstStyle>
            <a:lvl1pPr algn="ctr">
              <a:defRPr sz="744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2976"/>
            </a:lvl1pPr>
            <a:lvl2pPr marL="566974" indent="0" algn="ctr">
              <a:buNone/>
              <a:defRPr sz="2480"/>
            </a:lvl2pPr>
            <a:lvl3pPr marL="1133947" indent="0" algn="ctr">
              <a:buNone/>
              <a:defRPr sz="2232"/>
            </a:lvl3pPr>
            <a:lvl4pPr marL="1700921" indent="0" algn="ctr">
              <a:buNone/>
              <a:defRPr sz="1984"/>
            </a:lvl4pPr>
            <a:lvl5pPr marL="2267895" indent="0" algn="ctr">
              <a:buNone/>
              <a:defRPr sz="1984"/>
            </a:lvl5pPr>
            <a:lvl6pPr marL="2834869" indent="0" algn="ctr">
              <a:buNone/>
              <a:defRPr sz="1984"/>
            </a:lvl6pPr>
            <a:lvl7pPr marL="3401842" indent="0" algn="ctr">
              <a:buNone/>
              <a:defRPr sz="1984"/>
            </a:lvl7pPr>
            <a:lvl8pPr marL="3968816" indent="0" algn="ctr">
              <a:buNone/>
              <a:defRPr sz="1984"/>
            </a:lvl8pPr>
            <a:lvl9pPr marL="4535790" indent="0" algn="ctr">
              <a:buNone/>
              <a:defRPr sz="1984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92B3-29E5-4161-9FDA-7365EC5AE17D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1B2-21D1-4739-AC1E-5393F82D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8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7BC9-2110-4BA3-B16A-2B97F447269A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1B2-21D1-4739-AC1E-5393F82D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9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819785" y="569240"/>
            <a:ext cx="3260110" cy="90608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9455" y="569240"/>
            <a:ext cx="9591338" cy="9060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9958-4D34-4826-AB9F-F8F923176F39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1B2-21D1-4739-AC1E-5393F82D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4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97C4-29F5-4D03-B0E9-5E55BD54FBA7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1B2-21D1-4739-AC1E-5393F82D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4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581" y="2665530"/>
            <a:ext cx="13040439" cy="4447496"/>
          </a:xfrm>
        </p:spPr>
        <p:txBody>
          <a:bodyPr anchor="b"/>
          <a:lstStyle>
            <a:lvl1pPr>
              <a:defRPr sz="744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1581" y="7155102"/>
            <a:ext cx="13040439" cy="2338833"/>
          </a:xfrm>
        </p:spPr>
        <p:txBody>
          <a:bodyPr/>
          <a:lstStyle>
            <a:lvl1pPr marL="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1pPr>
            <a:lvl2pPr marL="566974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133947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3pPr>
            <a:lvl4pPr marL="1700921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4pPr>
            <a:lvl5pPr marL="226789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5pPr>
            <a:lvl6pPr marL="2834869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6pPr>
            <a:lvl7pPr marL="340184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7pPr>
            <a:lvl8pPr marL="396881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8pPr>
            <a:lvl9pPr marL="453579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D10-D74C-476D-A127-82EC28CA0CD5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1B2-21D1-4739-AC1E-5393F82D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0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D494-B26F-43DD-BA60-2453D1CE42BC}" type="datetime1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1B2-21D1-4739-AC1E-5393F82D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4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25" y="569241"/>
            <a:ext cx="13040439" cy="2066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1425" y="2620980"/>
            <a:ext cx="6396193" cy="1284502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425" y="3905482"/>
            <a:ext cx="6396193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54171" y="2620980"/>
            <a:ext cx="6427693" cy="1284502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654171" y="3905482"/>
            <a:ext cx="6427693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8F53-7384-4FFF-B143-F5C71E2EC5B9}" type="datetime1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1B2-21D1-4739-AC1E-5393F82D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6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6C24-7A96-40F4-B841-C9429A7758F4}" type="datetime1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1B2-21D1-4739-AC1E-5393F82D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7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9807-A6AA-43D5-8843-C476F9B54BFF}" type="datetime1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1B2-21D1-4739-AC1E-5393F82D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7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3" cy="2494756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7693" y="1539424"/>
            <a:ext cx="7654171" cy="7598117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3" cy="5942372"/>
          </a:xfrm>
        </p:spPr>
        <p:txBody>
          <a:bodyPr/>
          <a:lstStyle>
            <a:lvl1pPr marL="0" indent="0">
              <a:buNone/>
              <a:defRPr sz="1984"/>
            </a:lvl1pPr>
            <a:lvl2pPr marL="566974" indent="0">
              <a:buNone/>
              <a:defRPr sz="1736"/>
            </a:lvl2pPr>
            <a:lvl3pPr marL="1133947" indent="0">
              <a:buNone/>
              <a:defRPr sz="1488"/>
            </a:lvl3pPr>
            <a:lvl4pPr marL="1700921" indent="0">
              <a:buNone/>
              <a:defRPr sz="1240"/>
            </a:lvl4pPr>
            <a:lvl5pPr marL="2267895" indent="0">
              <a:buNone/>
              <a:defRPr sz="1240"/>
            </a:lvl5pPr>
            <a:lvl6pPr marL="2834869" indent="0">
              <a:buNone/>
              <a:defRPr sz="1240"/>
            </a:lvl6pPr>
            <a:lvl7pPr marL="3401842" indent="0">
              <a:buNone/>
              <a:defRPr sz="1240"/>
            </a:lvl7pPr>
            <a:lvl8pPr marL="3968816" indent="0">
              <a:buNone/>
              <a:defRPr sz="1240"/>
            </a:lvl8pPr>
            <a:lvl9pPr marL="4535790" indent="0">
              <a:buNone/>
              <a:defRPr sz="124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1D11-5622-47D1-BBBC-68D24A172680}" type="datetime1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1B2-21D1-4739-AC1E-5393F82D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1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3" cy="2494756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27693" y="1539424"/>
            <a:ext cx="7654171" cy="7598117"/>
          </a:xfrm>
        </p:spPr>
        <p:txBody>
          <a:bodyPr/>
          <a:lstStyle>
            <a:lvl1pPr marL="0" indent="0">
              <a:buNone/>
              <a:defRPr sz="3968"/>
            </a:lvl1pPr>
            <a:lvl2pPr marL="566974" indent="0">
              <a:buNone/>
              <a:defRPr sz="3472"/>
            </a:lvl2pPr>
            <a:lvl3pPr marL="1133947" indent="0">
              <a:buNone/>
              <a:defRPr sz="2976"/>
            </a:lvl3pPr>
            <a:lvl4pPr marL="1700921" indent="0">
              <a:buNone/>
              <a:defRPr sz="2480"/>
            </a:lvl4pPr>
            <a:lvl5pPr marL="2267895" indent="0">
              <a:buNone/>
              <a:defRPr sz="2480"/>
            </a:lvl5pPr>
            <a:lvl6pPr marL="2834869" indent="0">
              <a:buNone/>
              <a:defRPr sz="2480"/>
            </a:lvl6pPr>
            <a:lvl7pPr marL="3401842" indent="0">
              <a:buNone/>
              <a:defRPr sz="2480"/>
            </a:lvl7pPr>
            <a:lvl8pPr marL="3968816" indent="0">
              <a:buNone/>
              <a:defRPr sz="2480"/>
            </a:lvl8pPr>
            <a:lvl9pPr marL="4535790" indent="0">
              <a:buNone/>
              <a:defRPr sz="248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3" cy="5942372"/>
          </a:xfrm>
        </p:spPr>
        <p:txBody>
          <a:bodyPr/>
          <a:lstStyle>
            <a:lvl1pPr marL="0" indent="0">
              <a:buNone/>
              <a:defRPr sz="1984"/>
            </a:lvl1pPr>
            <a:lvl2pPr marL="566974" indent="0">
              <a:buNone/>
              <a:defRPr sz="1736"/>
            </a:lvl2pPr>
            <a:lvl3pPr marL="1133947" indent="0">
              <a:buNone/>
              <a:defRPr sz="1488"/>
            </a:lvl3pPr>
            <a:lvl4pPr marL="1700921" indent="0">
              <a:buNone/>
              <a:defRPr sz="1240"/>
            </a:lvl4pPr>
            <a:lvl5pPr marL="2267895" indent="0">
              <a:buNone/>
              <a:defRPr sz="1240"/>
            </a:lvl5pPr>
            <a:lvl6pPr marL="2834869" indent="0">
              <a:buNone/>
              <a:defRPr sz="1240"/>
            </a:lvl6pPr>
            <a:lvl7pPr marL="3401842" indent="0">
              <a:buNone/>
              <a:defRPr sz="1240"/>
            </a:lvl7pPr>
            <a:lvl8pPr marL="3968816" indent="0">
              <a:buNone/>
              <a:defRPr sz="1240"/>
            </a:lvl8pPr>
            <a:lvl9pPr marL="4535790" indent="0">
              <a:buNone/>
              <a:defRPr sz="124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E0B6-2461-4C21-B782-22ED8DDA9605}" type="datetime1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1B2-21D1-4739-AC1E-5393F82D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5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456" y="569241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39455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FAD8-CD9E-4479-AE2E-FCC6DC6DA46E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008285" y="9909727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78041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CA1B2-21D1-4739-AC1E-5393F82D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6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1133947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87" indent="-283487" algn="l" defTabSz="1133947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461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434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408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382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355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329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2303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9277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Что такое QR-коды и как их сканиров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9" y="1346541"/>
            <a:ext cx="1436170" cy="14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9919" y="1346541"/>
            <a:ext cx="59421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НАУЧНО-ПОПУЛЯРНОЕ НАЗВАНИЕ ДОКЛАДА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(Шрифт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28 кегель, полужирный)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2354" y="3548493"/>
            <a:ext cx="5942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доклада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(Шрифт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26 кегель, полужирный)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38484" y="4165106"/>
            <a:ext cx="1700654" cy="2046017"/>
            <a:chOff x="943155" y="4911375"/>
            <a:chExt cx="1700654" cy="2046017"/>
          </a:xfrm>
        </p:grpSpPr>
        <p:pic>
          <p:nvPicPr>
            <p:cNvPr id="1034" name="Picture 10" descr="Стоит вектор силуэт человека на белом фоне Иллюстрация вектора -  иллюстрации насчитывающей ñ ðºð·ðµðºñœñžñ‚ð¸ð², ñ€ñƒðºð°: 19641536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08" r="21331" b="65681"/>
            <a:stretch/>
          </p:blipFill>
          <p:spPr bwMode="auto">
            <a:xfrm>
              <a:off x="1091678" y="4911375"/>
              <a:ext cx="1504642" cy="1427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943155" y="5252474"/>
              <a:ext cx="1700654" cy="17049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6302" y="5507392"/>
            <a:ext cx="1599092" cy="467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62354" y="4945207"/>
            <a:ext cx="2247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Иван Васильевич</a:t>
            </a:r>
          </a:p>
          <a:p>
            <a:r>
              <a:rPr lang="ru-RU" sz="2200" dirty="0" smtClean="0"/>
              <a:t>Петров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7969" y="6373070"/>
            <a:ext cx="5304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Институт водных и экологических проблем СО РАН</a:t>
            </a:r>
          </a:p>
          <a:p>
            <a:endParaRPr lang="ru-RU" sz="1800" dirty="0" smtClean="0"/>
          </a:p>
          <a:p>
            <a:r>
              <a:rPr lang="ru-RU" sz="1800" dirty="0" smtClean="0"/>
              <a:t>Барнаул</a:t>
            </a:r>
            <a:endParaRPr lang="ru-RU" dirty="0"/>
          </a:p>
        </p:txBody>
      </p:sp>
      <p:pic>
        <p:nvPicPr>
          <p:cNvPr id="1036" name="Picture 12" descr="17 824 рез. по запросу «Геолокация» — изображения, стоковые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2" t="14202" r="16453" b="20297"/>
          <a:stretch/>
        </p:blipFill>
        <p:spPr bwMode="auto">
          <a:xfrm>
            <a:off x="1736109" y="6373070"/>
            <a:ext cx="717985" cy="7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" y="8330070"/>
            <a:ext cx="7559674" cy="121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Фотография/схема/рисунок/диаграмма </a:t>
            </a:r>
          </a:p>
          <a:p>
            <a:pPr algn="ctr"/>
            <a:r>
              <a:rPr lang="ru-RU" dirty="0" smtClean="0"/>
              <a:t>отражающая исследование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559674" y="374671"/>
            <a:ext cx="7559676" cy="121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Фотография/схема/рисунок/диаграмма </a:t>
            </a:r>
          </a:p>
          <a:p>
            <a:pPr algn="ctr"/>
            <a:r>
              <a:rPr lang="ru-RU" dirty="0" smtClean="0"/>
              <a:t>наиболее полно отражающая исследование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559674" y="4895090"/>
            <a:ext cx="7508456" cy="7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ТЕЗИС ВАШЕГО ИССЛЕДОВАНИЯ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(Шрифт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26 кегель, полужирный)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9674" y="2446619"/>
            <a:ext cx="7559675" cy="146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Основное содержание исследования, его актуальность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Шрифт: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16 кегель,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9674" y="7065242"/>
            <a:ext cx="7559675" cy="71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Основное содержание исследования,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Шрифт: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16 кегель,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97054" y="3322395"/>
            <a:ext cx="1849802" cy="27699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ДОКЛАДА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0172" y="4646853"/>
            <a:ext cx="1151726" cy="27699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0172" y="5845827"/>
            <a:ext cx="1027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аспирант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81130" y="4646853"/>
            <a:ext cx="1087414" cy="27699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СОАВТОРЫ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5327" y="4960781"/>
            <a:ext cx="2247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Иван Васильевич</a:t>
            </a:r>
          </a:p>
          <a:p>
            <a:r>
              <a:rPr lang="ru-RU" sz="2200" dirty="0" smtClean="0"/>
              <a:t>Петров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81130" y="5865307"/>
            <a:ext cx="2653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октор географических наук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6302" y="826200"/>
            <a:ext cx="734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Qr</a:t>
            </a:r>
            <a:r>
              <a:rPr lang="ru-RU" sz="1800" dirty="0" smtClean="0"/>
              <a:t>-код, где размещена дополнительная информация о Вашем исследовании </a:t>
            </a:r>
            <a:r>
              <a:rPr lang="ru-RU" sz="1800" dirty="0"/>
              <a:t>(</a:t>
            </a:r>
            <a:r>
              <a:rPr lang="ru-RU" sz="1800" dirty="0" smtClean="0"/>
              <a:t>презентация, статьи, </a:t>
            </a:r>
            <a:r>
              <a:rPr lang="ru-RU" sz="1800" dirty="0" smtClean="0"/>
              <a:t>карты, рисунки и </a:t>
            </a:r>
            <a:r>
              <a:rPr lang="ru-RU" sz="1800" dirty="0" err="1" smtClean="0"/>
              <a:t>тд</a:t>
            </a:r>
            <a:r>
              <a:rPr lang="ru-RU" sz="1800" dirty="0" smtClean="0"/>
              <a:t>.)</a:t>
            </a:r>
            <a:endParaRPr lang="ru-RU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-3030"/>
            <a:ext cx="151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ФОРМАТ А3 </a:t>
            </a:r>
            <a:r>
              <a:rPr lang="ru-RU" sz="1800" b="1" dirty="0" smtClean="0">
                <a:solidFill>
                  <a:srgbClr val="FF0000"/>
                </a:solidFill>
              </a:rPr>
              <a:t>«</a:t>
            </a:r>
            <a:r>
              <a:rPr lang="ru-RU" sz="1800" b="1" dirty="0" smtClean="0">
                <a:solidFill>
                  <a:srgbClr val="FF0000"/>
                </a:solidFill>
              </a:rPr>
              <a:t>ГОРИЗОНТАЛЬНАЯ РАСКЛАДКА»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61" y="117380"/>
            <a:ext cx="1590469" cy="5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1B2-21D1-4739-AC1E-5393F82D0054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61" y="358872"/>
            <a:ext cx="1239227" cy="426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194"/>
            <a:ext cx="15119350" cy="101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1B2-21D1-4739-AC1E-5393F82D0054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870"/>
            <a:ext cx="15119350" cy="995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73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123</Words>
  <Application>Microsoft Office PowerPoint</Application>
  <PresentationFormat>Произвольный</PresentationFormat>
  <Paragraphs>32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16</cp:revision>
  <dcterms:created xsi:type="dcterms:W3CDTF">2023-01-19T03:17:52Z</dcterms:created>
  <dcterms:modified xsi:type="dcterms:W3CDTF">2023-01-20T06:35:53Z</dcterms:modified>
</cp:coreProperties>
</file>