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008A3E"/>
    <a:srgbClr val="FF3300"/>
    <a:srgbClr val="F43F06"/>
    <a:srgbClr val="00CC00"/>
    <a:srgbClr val="ECE890"/>
    <a:srgbClr val="B5C9F1"/>
    <a:srgbClr val="18397A"/>
    <a:srgbClr val="1B4089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>
        <p:scale>
          <a:sx n="100" d="100"/>
          <a:sy n="100" d="100"/>
        </p:scale>
        <p:origin x="-557" y="-173"/>
      </p:cViewPr>
      <p:guideLst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704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704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384"/>
            <a:ext cx="5438775" cy="4468654"/>
          </a:xfrm>
          <a:prstGeom prst="rect">
            <a:avLst/>
          </a:prstGeom>
        </p:spPr>
        <p:txBody>
          <a:bodyPr vert="horz" lIns="91467" tIns="45734" rIns="91467" bIns="4573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180"/>
            <a:ext cx="2946400" cy="497046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31180"/>
            <a:ext cx="2946400" cy="497046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oi.org/10.3390/xxxx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985213" y="153042"/>
            <a:ext cx="8797088" cy="81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водных и экологических проблем СО РАН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24911" y="1466659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Эйрих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С.С.,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Шоль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Л.В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999" y="6122861"/>
            <a:ext cx="11204696" cy="5170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200" b="1" i="0" dirty="0" smtClean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Публикации:  </a:t>
            </a:r>
            <a:r>
              <a:rPr lang="en-US" sz="1200" i="0" dirty="0" err="1" smtClean="0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Eyrikh</a:t>
            </a:r>
            <a:r>
              <a:rPr lang="en-US" sz="1200" i="0" dirty="0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, S.; </a:t>
            </a:r>
            <a:r>
              <a:rPr lang="en-US" sz="1200" i="0" dirty="0" err="1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Shol</a:t>
            </a:r>
            <a:r>
              <a:rPr lang="en-US" sz="1200" i="0" dirty="0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, L.; </a:t>
            </a:r>
            <a:r>
              <a:rPr lang="en-US" sz="1200" i="0" dirty="0" err="1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Shinkaruk</a:t>
            </a:r>
            <a:r>
              <a:rPr lang="en-US" sz="1200" i="0" dirty="0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, E. Assessment of mercury concentrations and fluxes from the </a:t>
            </a:r>
            <a:r>
              <a:rPr lang="en-US" sz="1200" i="0" dirty="0" smtClean="0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atmosphere</a:t>
            </a:r>
            <a:r>
              <a:rPr lang="ru-RU" sz="1200" i="0" dirty="0" smtClean="0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200" i="0" dirty="0" smtClean="0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on </a:t>
            </a:r>
            <a:r>
              <a:rPr lang="en-US" sz="1200" i="0" dirty="0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the territory of the Yamal-Nenets Autonomous Area // Atmosphere, SI Atmospheric Mercury Dynamics in Remote Regions, v.12, 2021, p. xx </a:t>
            </a:r>
            <a:r>
              <a:rPr lang="en-US" sz="1200" i="0" u="sng" dirty="0">
                <a:solidFill>
                  <a:srgbClr val="163470"/>
                </a:solidFill>
                <a:latin typeface="Times New Roman"/>
                <a:ea typeface="Calibri"/>
                <a:cs typeface="Times New Roman"/>
                <a:hlinkClick r:id="rId2"/>
              </a:rPr>
              <a:t>https://doi.org/10.3390/xxxxx</a:t>
            </a:r>
            <a:r>
              <a:rPr lang="en-US" sz="1200" i="0" dirty="0" smtClean="0">
                <a:solidFill>
                  <a:srgbClr val="16347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100" i="0" dirty="0">
              <a:solidFill>
                <a:srgbClr val="163470"/>
              </a:solidFill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2099589"/>
            <a:ext cx="5880094" cy="4164051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ru-RU" sz="18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19175" y="998220"/>
            <a:ext cx="10506075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Усиление </a:t>
            </a:r>
            <a:r>
              <a:rPr lang="ru-RU" sz="1800" b="1" dirty="0" err="1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реэмиссии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ртути в атмосферу Арктики вследствие региональных климатических изменений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8998" y="4970703"/>
            <a:ext cx="5105525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Сезонные потоки влажных выпадений ртути (мкг/м</a:t>
            </a:r>
            <a:r>
              <a:rPr lang="ru-RU" sz="12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красный и синий цвета соответствуют теплым и холодным периодам соответственно) и количество атмосферных осадков в Надыме (мм, желтые ромбы)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51" b="30076"/>
          <a:stretch/>
        </p:blipFill>
        <p:spPr>
          <a:xfrm>
            <a:off x="678357" y="30643"/>
            <a:ext cx="1110003" cy="529176"/>
          </a:xfrm>
          <a:prstGeom prst="rect">
            <a:avLst/>
          </a:prstGeom>
        </p:spPr>
      </p:pic>
      <p:pic>
        <p:nvPicPr>
          <p:cNvPr id="17" name="Рисунок 16"/>
          <p:cNvPicPr/>
          <p:nvPr/>
        </p:nvPicPr>
        <p:blipFill rotWithShape="1">
          <a:blip r:embed="rId4"/>
          <a:srcRect r="6466"/>
          <a:stretch/>
        </p:blipFill>
        <p:spPr>
          <a:xfrm>
            <a:off x="678357" y="1928322"/>
            <a:ext cx="5105525" cy="2857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91236" y="1778706"/>
            <a:ext cx="6096000" cy="43216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В последние годы с потеплением климата прогнозируется существенный рост поступления ртути в атмосферу Арктики вследствие таяния вечной мерзлоты. Проведенные в ИВЭП СО РАН исследования показали, что уже в настоящее время в теплый период года наблюдается значительное повышение потока осаждения ртути (более, чем на 30%) в составе влажных атмосферных выпадений, несмотря на снижение количества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осадков.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В то время как в зимний период увеличение потока ртути преимущественно обусловлено межгодовой сезонной изменчивостью количества атмосферных осадков. Таким образом,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теплый период года наряду с ранее существующими  региональными источниками (сжигание нефти и газа, пожары и др.) существенный вклад может вносить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реэмиссия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ртути из почв, в том числе и сезонно-талых. </a:t>
            </a:r>
            <a:endParaRPr lang="ru-RU" sz="1600" dirty="0" smtClean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Исследования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проведены в рамках гос.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задания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ИВЭП СО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РАН.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8144</TotalTime>
  <Words>238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Усиление реэмиссии ртути в атмосферу Арктики вследствие региональных климатических изменений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Dima</cp:lastModifiedBy>
  <cp:revision>652</cp:revision>
  <cp:lastPrinted>2021-12-14T06:41:47Z</cp:lastPrinted>
  <dcterms:created xsi:type="dcterms:W3CDTF">2019-05-20T10:35:54Z</dcterms:created>
  <dcterms:modified xsi:type="dcterms:W3CDTF">2021-12-15T04:48:39Z</dcterms:modified>
</cp:coreProperties>
</file>